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"/>
  </p:notesMasterIdLst>
  <p:sldIdLst>
    <p:sldId id="260" r:id="rId2"/>
    <p:sldId id="259" r:id="rId3"/>
    <p:sldId id="258" r:id="rId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0BDDD64-13A9-4F8E-A8A4-D307529A1AB0}">
  <a:tblStyle styleId="{F0BDDD64-13A9-4F8E-A8A4-D307529A1AB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35" autoAdjust="0"/>
  </p:normalViewPr>
  <p:slideViewPr>
    <p:cSldViewPr snapToGrid="0" snapToObjects="1">
      <p:cViewPr>
        <p:scale>
          <a:sx n="90" d="100"/>
          <a:sy n="90" d="100"/>
        </p:scale>
        <p:origin x="-904" y="-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94097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419100" y="-1581150"/>
            <a:ext cx="8305799" cy="83057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00425" y="-196925"/>
            <a:ext cx="741599" cy="7415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41750" y="4449750"/>
            <a:ext cx="397499" cy="3974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-164200" y="4277700"/>
            <a:ext cx="741599" cy="7415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568725" y="4717500"/>
            <a:ext cx="508499" cy="5084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077475" y="224125"/>
            <a:ext cx="304799" cy="304799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553248" y="328373"/>
            <a:ext cx="585599" cy="5855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00425" y="3830625"/>
            <a:ext cx="304799" cy="3047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80F0519A-6A00-4B37-B978-65A402337BF1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84AA757A-D92F-4964-B2FC-86978B5B2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35875" y="1525757"/>
            <a:ext cx="5275499" cy="27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1BECC"/>
              </a:buClr>
              <a:buSzPct val="1000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1-30 at 12.3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978"/>
            <a:ext cx="9144000" cy="404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5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756"/>
          <a:stretch/>
        </p:blipFill>
        <p:spPr>
          <a:xfrm>
            <a:off x="3709017" y="2363485"/>
            <a:ext cx="1214788" cy="1485242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4281703" y="3022736"/>
            <a:ext cx="2924989" cy="1757509"/>
            <a:chOff x="5708937" y="4048988"/>
            <a:chExt cx="3899985" cy="2343345"/>
          </a:xfrm>
        </p:grpSpPr>
        <p:sp>
          <p:nvSpPr>
            <p:cNvPr id="21" name="Isosceles Triangle 20"/>
            <p:cNvSpPr/>
            <p:nvPr/>
          </p:nvSpPr>
          <p:spPr>
            <a:xfrm rot="18164956">
              <a:off x="6240195" y="3517730"/>
              <a:ext cx="1173411" cy="2235928"/>
            </a:xfrm>
            <a:prstGeom prst="triangle">
              <a:avLst>
                <a:gd name="adj" fmla="val 48383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6000"/>
                  </a:schemeClr>
                </a:gs>
                <a:gs pos="100000">
                  <a:schemeClr val="accent2">
                    <a:alpha val="8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64" b="95070" l="9703" r="89828"/>
                      </a14:imgEffect>
                    </a14:imgLayer>
                  </a14:imgProps>
                </a:ext>
              </a:extLst>
            </a:blip>
            <a:srcRect l="15823" t="6703" r="9059" b="4095"/>
            <a:stretch/>
          </p:blipFill>
          <p:spPr>
            <a:xfrm>
              <a:off x="7309555" y="4572001"/>
              <a:ext cx="2299367" cy="1820332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3524250" y="3021707"/>
            <a:ext cx="1878136" cy="2049791"/>
            <a:chOff x="4699000" y="4047617"/>
            <a:chExt cx="2504181" cy="2733054"/>
          </a:xfrm>
        </p:grpSpPr>
        <p:sp>
          <p:nvSpPr>
            <p:cNvPr id="22" name="Isosceles Triangle 21"/>
            <p:cNvSpPr/>
            <p:nvPr/>
          </p:nvSpPr>
          <p:spPr>
            <a:xfrm rot="20967905">
              <a:off x="5218949" y="4047617"/>
              <a:ext cx="1508955" cy="2096537"/>
            </a:xfrm>
            <a:prstGeom prst="triangle">
              <a:avLst>
                <a:gd name="adj" fmla="val 48383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6000"/>
                  </a:schemeClr>
                </a:gs>
                <a:gs pos="100000">
                  <a:schemeClr val="accent2">
                    <a:alpha val="8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699000" y="5912555"/>
              <a:ext cx="2504181" cy="868116"/>
              <a:chOff x="8212667" y="537351"/>
              <a:chExt cx="3640667" cy="1262098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8226778" y="554567"/>
                <a:ext cx="3612444" cy="1227667"/>
              </a:xfrm>
              <a:prstGeom prst="roundRect">
                <a:avLst>
                  <a:gd name="adj" fmla="val 10715"/>
                </a:avLst>
              </a:prstGeom>
              <a:solidFill>
                <a:schemeClr val="accent6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2667" y="537351"/>
                <a:ext cx="3640667" cy="1262098"/>
              </a:xfrm>
              <a:prstGeom prst="rect">
                <a:avLst/>
              </a:prstGeom>
            </p:spPr>
          </p:pic>
        </p:grpSp>
      </p:grpSp>
      <p:grpSp>
        <p:nvGrpSpPr>
          <p:cNvPr id="40" name="Group 39"/>
          <p:cNvGrpSpPr/>
          <p:nvPr/>
        </p:nvGrpSpPr>
        <p:grpSpPr>
          <a:xfrm>
            <a:off x="1507220" y="3138354"/>
            <a:ext cx="2876255" cy="1458934"/>
            <a:chOff x="2009627" y="4203145"/>
            <a:chExt cx="3835006" cy="1945245"/>
          </a:xfrm>
        </p:grpSpPr>
        <p:sp>
          <p:nvSpPr>
            <p:cNvPr id="19" name="Isosceles Triangle 18"/>
            <p:cNvSpPr/>
            <p:nvPr/>
          </p:nvSpPr>
          <p:spPr>
            <a:xfrm rot="3761866">
              <a:off x="4211590" y="3636805"/>
              <a:ext cx="1066703" cy="2199383"/>
            </a:xfrm>
            <a:prstGeom prst="triangle">
              <a:avLst>
                <a:gd name="adj" fmla="val 35406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6000"/>
                  </a:schemeClr>
                </a:gs>
                <a:gs pos="100000">
                  <a:schemeClr val="accent2">
                    <a:alpha val="8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9627" y="4612460"/>
              <a:ext cx="2047906" cy="1535930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1791672" y="1680655"/>
            <a:ext cx="2478390" cy="1503380"/>
            <a:chOff x="2388896" y="2259547"/>
            <a:chExt cx="3304520" cy="2004506"/>
          </a:xfrm>
        </p:grpSpPr>
        <p:sp>
          <p:nvSpPr>
            <p:cNvPr id="20" name="Isosceles Triangle 19"/>
            <p:cNvSpPr/>
            <p:nvPr/>
          </p:nvSpPr>
          <p:spPr>
            <a:xfrm rot="6811187">
              <a:off x="4070894" y="2641532"/>
              <a:ext cx="1143801" cy="2101242"/>
            </a:xfrm>
            <a:prstGeom prst="triangle">
              <a:avLst>
                <a:gd name="adj" fmla="val 46327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6000"/>
                  </a:schemeClr>
                </a:gs>
                <a:gs pos="100000">
                  <a:schemeClr val="accent2">
                    <a:alpha val="8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388896" y="2259547"/>
              <a:ext cx="1657960" cy="1549935"/>
              <a:chOff x="1959302" y="2147503"/>
              <a:chExt cx="1657960" cy="154993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7"/>
              <a:srcRect b="14603"/>
              <a:stretch/>
            </p:blipFill>
            <p:spPr>
              <a:xfrm>
                <a:off x="2873032" y="2231713"/>
                <a:ext cx="744230" cy="103622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9302" y="2147503"/>
                <a:ext cx="723998" cy="102706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5507" y="2763741"/>
                <a:ext cx="744434" cy="933697"/>
              </a:xfrm>
              <a:prstGeom prst="rect">
                <a:avLst/>
              </a:prstGeom>
            </p:spPr>
          </p:pic>
        </p:grpSp>
      </p:grpSp>
      <p:grpSp>
        <p:nvGrpSpPr>
          <p:cNvPr id="47" name="Group 46"/>
          <p:cNvGrpSpPr/>
          <p:nvPr/>
        </p:nvGrpSpPr>
        <p:grpSpPr>
          <a:xfrm>
            <a:off x="3348016" y="1246453"/>
            <a:ext cx="1249490" cy="1852775"/>
            <a:chOff x="4464021" y="1661938"/>
            <a:chExt cx="1665986" cy="2470366"/>
          </a:xfrm>
        </p:grpSpPr>
        <p:sp>
          <p:nvSpPr>
            <p:cNvPr id="23" name="Isosceles Triangle 22"/>
            <p:cNvSpPr/>
            <p:nvPr/>
          </p:nvSpPr>
          <p:spPr>
            <a:xfrm rot="9925175" flipH="1">
              <a:off x="5027609" y="2271681"/>
              <a:ext cx="1083291" cy="1860623"/>
            </a:xfrm>
            <a:prstGeom prst="triangle">
              <a:avLst>
                <a:gd name="adj" fmla="val 52252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6000"/>
                  </a:schemeClr>
                </a:gs>
                <a:gs pos="100000">
                  <a:schemeClr val="accent2">
                    <a:alpha val="8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464021" y="1661938"/>
              <a:ext cx="1665986" cy="833535"/>
              <a:chOff x="4501377" y="1587242"/>
              <a:chExt cx="1665986" cy="833535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3870" y="1587284"/>
                <a:ext cx="833493" cy="83349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01377" y="1587242"/>
                <a:ext cx="833314" cy="833314"/>
              </a:xfrm>
              <a:prstGeom prst="rect">
                <a:avLst/>
              </a:prstGeom>
            </p:spPr>
          </p:pic>
        </p:grpSp>
      </p:grpSp>
      <p:grpSp>
        <p:nvGrpSpPr>
          <p:cNvPr id="45" name="Group 44"/>
          <p:cNvGrpSpPr/>
          <p:nvPr/>
        </p:nvGrpSpPr>
        <p:grpSpPr>
          <a:xfrm>
            <a:off x="4642283" y="826855"/>
            <a:ext cx="2922267" cy="2108931"/>
            <a:chOff x="6189711" y="1121147"/>
            <a:chExt cx="3896356" cy="2811908"/>
          </a:xfrm>
        </p:grpSpPr>
        <p:grpSp>
          <p:nvGrpSpPr>
            <p:cNvPr id="43" name="Group 42"/>
            <p:cNvGrpSpPr/>
            <p:nvPr/>
          </p:nvGrpSpPr>
          <p:grpSpPr>
            <a:xfrm>
              <a:off x="6189711" y="1121147"/>
              <a:ext cx="3896356" cy="2811908"/>
              <a:chOff x="6189711" y="1121147"/>
              <a:chExt cx="3896356" cy="2811908"/>
            </a:xfrm>
            <a:solidFill>
              <a:schemeClr val="bg1"/>
            </a:solidFill>
          </p:grpSpPr>
          <p:sp>
            <p:nvSpPr>
              <p:cNvPr id="14" name="Cloud 13"/>
              <p:cNvSpPr/>
              <p:nvPr/>
            </p:nvSpPr>
            <p:spPr>
              <a:xfrm>
                <a:off x="6828386" y="1121147"/>
                <a:ext cx="3257681" cy="2138554"/>
              </a:xfrm>
              <a:prstGeom prst="cloud">
                <a:avLst/>
              </a:prstGeom>
              <a:grp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026348" y="2843550"/>
                <a:ext cx="520189" cy="520189"/>
              </a:xfrm>
              <a:prstGeom prst="ellipse">
                <a:avLst/>
              </a:prstGeom>
              <a:grp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543219" y="3176615"/>
                <a:ext cx="495624" cy="495624"/>
              </a:xfrm>
              <a:prstGeom prst="ellipse">
                <a:avLst/>
              </a:prstGeom>
              <a:grp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189711" y="3606493"/>
                <a:ext cx="326562" cy="326562"/>
              </a:xfrm>
              <a:prstGeom prst="ellipse">
                <a:avLst/>
              </a:prstGeom>
              <a:grp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289754" y="1380603"/>
              <a:ext cx="2500203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NSP Spring Seminar, April 12, 2017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9032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6756"/>
          <a:stretch/>
        </p:blipFill>
        <p:spPr>
          <a:xfrm>
            <a:off x="3415278" y="1513591"/>
            <a:ext cx="1834030" cy="224234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883050" y="1435393"/>
            <a:ext cx="4928615" cy="3289313"/>
            <a:chOff x="1883050" y="1435393"/>
            <a:chExt cx="4928615" cy="3289313"/>
          </a:xfrm>
        </p:grpSpPr>
        <p:sp>
          <p:nvSpPr>
            <p:cNvPr id="2" name="Isosceles Triangle 1"/>
            <p:cNvSpPr/>
            <p:nvPr/>
          </p:nvSpPr>
          <p:spPr>
            <a:xfrm rot="3761866">
              <a:off x="2584424" y="2042175"/>
              <a:ext cx="1207843" cy="2490394"/>
            </a:xfrm>
            <a:prstGeom prst="triangle">
              <a:avLst>
                <a:gd name="adj" fmla="val 35406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6000"/>
                  </a:schemeClr>
                </a:gs>
                <a:gs pos="100000">
                  <a:schemeClr val="accent2">
                    <a:alpha val="8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6811187">
              <a:off x="2425112" y="915213"/>
              <a:ext cx="1295143" cy="2379267"/>
            </a:xfrm>
            <a:prstGeom prst="triangle">
              <a:avLst>
                <a:gd name="adj" fmla="val 46327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6000"/>
                  </a:schemeClr>
                </a:gs>
                <a:gs pos="100000">
                  <a:schemeClr val="accent2">
                    <a:alpha val="8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8164956">
              <a:off x="4881443" y="1907344"/>
              <a:ext cx="1328670" cy="2531774"/>
            </a:xfrm>
            <a:prstGeom prst="triangle">
              <a:avLst>
                <a:gd name="adj" fmla="val 48383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6000"/>
                  </a:schemeClr>
                </a:gs>
                <a:gs pos="100000">
                  <a:schemeClr val="accent2">
                    <a:alpha val="8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20967905">
              <a:off x="3710635" y="2511936"/>
              <a:ext cx="1673234" cy="2212770"/>
            </a:xfrm>
            <a:prstGeom prst="triangle">
              <a:avLst>
                <a:gd name="adj" fmla="val 48383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6000"/>
                  </a:schemeClr>
                </a:gs>
                <a:gs pos="100000">
                  <a:schemeClr val="accent2">
                    <a:alpha val="8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4643285" flipH="1">
              <a:off x="4711424" y="995300"/>
              <a:ext cx="1226626" cy="2106811"/>
            </a:xfrm>
            <a:prstGeom prst="triangle">
              <a:avLst>
                <a:gd name="adj" fmla="val 52252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6000"/>
                  </a:schemeClr>
                </a:gs>
                <a:gs pos="100000">
                  <a:schemeClr val="accent2">
                    <a:alpha val="8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8" name="Shape 198"/>
          <p:cNvSpPr txBox="1">
            <a:spLocks noGrp="1"/>
          </p:cNvSpPr>
          <p:nvPr>
            <p:ph type="ctrTitle" idx="4294967295"/>
          </p:nvPr>
        </p:nvSpPr>
        <p:spPr>
          <a:xfrm>
            <a:off x="685800" y="-358603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800" dirty="0" smtClean="0"/>
              <a:t>Relational Memory</a:t>
            </a:r>
            <a:endParaRPr lang="en" sz="4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49" y="6865411"/>
            <a:ext cx="1701165" cy="640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123368"/>
            <a:ext cx="1708726" cy="12815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566" y="4346803"/>
            <a:ext cx="1701165" cy="6407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b="39045"/>
          <a:stretch/>
        </p:blipFill>
        <p:spPr>
          <a:xfrm>
            <a:off x="956332" y="1057796"/>
            <a:ext cx="1422716" cy="13008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11684" r="6137"/>
          <a:stretch/>
        </p:blipFill>
        <p:spPr>
          <a:xfrm>
            <a:off x="6188364" y="3047168"/>
            <a:ext cx="1916545" cy="13480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r="16024"/>
          <a:stretch/>
        </p:blipFill>
        <p:spPr>
          <a:xfrm>
            <a:off x="5938207" y="1004879"/>
            <a:ext cx="1897303" cy="1300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uck template">
  <a:themeElements>
    <a:clrScheme name="Custom 6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F8BB00"/>
      </a:accent1>
      <a:accent2>
        <a:srgbClr val="E8004C"/>
      </a:accent2>
      <a:accent3>
        <a:srgbClr val="00ACC3"/>
      </a:accent3>
      <a:accent4>
        <a:srgbClr val="BBCD00"/>
      </a:accent4>
      <a:accent5>
        <a:srgbClr val="65BB48"/>
      </a:accent5>
      <a:accent6>
        <a:srgbClr val="00D1C6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10</Words>
  <Application>Microsoft Macintosh PowerPoint</Application>
  <PresentationFormat>On-screen Show (16:9)</PresentationFormat>
  <Paragraphs>2</Paragraphs>
  <Slides>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Puck template</vt:lpstr>
      <vt:lpstr>PowerPoint Presentation</vt:lpstr>
      <vt:lpstr>PowerPoint Presentation</vt:lpstr>
      <vt:lpstr>Relational Memory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Kelsey Hassevoort</cp:lastModifiedBy>
  <cp:revision>31</cp:revision>
  <dcterms:modified xsi:type="dcterms:W3CDTF">2017-11-30T18:35:53Z</dcterms:modified>
</cp:coreProperties>
</file>